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92"/>
  </p:notesMasterIdLst>
  <p:handoutMasterIdLst>
    <p:handoutMasterId r:id="rId93"/>
  </p:handoutMasterIdLst>
  <p:sldIdLst>
    <p:sldId id="399" r:id="rId2"/>
    <p:sldId id="405" r:id="rId3"/>
    <p:sldId id="257" r:id="rId4"/>
    <p:sldId id="258" r:id="rId5"/>
    <p:sldId id="259" r:id="rId6"/>
    <p:sldId id="400" r:id="rId7"/>
    <p:sldId id="387" r:id="rId8"/>
    <p:sldId id="261" r:id="rId9"/>
    <p:sldId id="262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401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402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305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403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404" r:id="rId9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1"/>
    <p:restoredTop sz="91410"/>
  </p:normalViewPr>
  <p:slideViewPr>
    <p:cSldViewPr snapToGrid="0" snapToObjects="1">
      <p:cViewPr varScale="1">
        <p:scale>
          <a:sx n="98" d="100"/>
          <a:sy n="98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4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Recap the basic topics covered to date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 a conceptual introduction to CSS reset and downloadable style sheets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with Google Developer tools for site inspection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Pages for website deployment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Pushing and Pulling to GitHub</a:t>
            </a:r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5" name="CustomShape 15"/>
          <p:cNvSpPr/>
          <p:nvPr/>
        </p:nvSpPr>
        <p:spPr>
          <a:xfrm rot="10800000" flipV="1">
            <a:off x="5159880" y="5694480"/>
            <a:ext cx="3653640" cy="3479040"/>
          </a:xfrm>
          <a:prstGeom prst="bentConnector3">
            <a:avLst>
              <a:gd name="adj1" fmla="val -398"/>
            </a:avLst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GitHub Branch</a:t>
            </a:r>
          </a:p>
        </p:txBody>
      </p:sp>
      <p:pic>
        <p:nvPicPr>
          <p:cNvPr id="18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6"/>
          <a:srcRect l="31594" r="27624"/>
          <a:stretch>
            <a:fillRect/>
          </a:stretch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1 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(30 mins)</a:t>
            </a:r>
          </a:p>
        </p:txBody>
      </p:sp>
    </p:spTree>
    <p:extLst>
      <p:ext uri="{BB962C8B-B14F-4D97-AF65-F5344CB8AC3E}">
        <p14:creationId xmlns:p14="http://schemas.microsoft.com/office/powerpoint/2010/main" val="132816818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Things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Homework Link: 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Submit whatever you have! Don’t get a 0.</a:t>
            </a:r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&lt;&lt;&lt;&lt;INSERT LINK&gt;&gt;&gt;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&lt;&lt;&lt;INSERT LINK&gt;&gt;&gt;&gt;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2518</Words>
  <Application>Microsoft Office PowerPoint</Application>
  <PresentationFormat>On-screen Show (4:3)</PresentationFormat>
  <Paragraphs>470</Paragraphs>
  <Slides>90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Calibri Light</vt:lpstr>
      <vt:lpstr>DejaVu Sans</vt:lpstr>
      <vt:lpstr>Roboto</vt:lpstr>
      <vt:lpstr>Times New Roman</vt:lpstr>
      <vt:lpstr>2_Unbranded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Homework is Due!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Lunch (30 mins)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</cp:lastModifiedBy>
  <cp:revision>1493</cp:revision>
  <cp:lastPrinted>2017-05-13T15:50:04Z</cp:lastPrinted>
  <dcterms:created xsi:type="dcterms:W3CDTF">2017-05-13T15:50:04Z</dcterms:created>
  <dcterms:modified xsi:type="dcterms:W3CDTF">2018-06-06T17:54:53Z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